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2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551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620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47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701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78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026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547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070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289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720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065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E0C55-2732-4DA5-BEDD-EA73A543650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454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72838" y="325088"/>
            <a:ext cx="107816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0" i="0" dirty="0" smtClean="0">
                <a:effectLst/>
                <a:latin typeface="+mj-lt"/>
              </a:rPr>
              <a:t/>
            </a:r>
            <a:br>
              <a:rPr lang="en-US" sz="1400" b="0" i="0" dirty="0" smtClean="0">
                <a:effectLst/>
                <a:latin typeface="+mj-lt"/>
              </a:rPr>
            </a:br>
            <a:endParaRPr lang="ru-RU" sz="1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58619" y="243897"/>
            <a:ext cx="11591636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1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Обнаруженные на территории района Щербинка брошенные, в том числе разукомплектованные, транспортные средства (далее – ТС), которые планируются к перемещению на специализированную стоянку для временного хранения по адресу: г. Москва, район Троицк, квартал 180, вблизи д. Яковлево: 1) марка  ВАЗ 1111 Ока, цвет синий, ГРЗ отсутствует, брошено по адресу: г. Москва, район Щербинка, ул. Юбилейная, вблизи д. 10; 2) марка  ВАЗ 2112, цвет вишнёвый, ГРЗ отсутствует, брошено по адресу: г. Москва, район Щербинка, ул. Брусилова, вблизи д. 9; 3) марка  ГАЗ 24-10 Волга, цвет белый, ГРЗ отсутствует, брошено по адресу: г. Москва, район Щербинка, ул. Маршала Савицкого, вблизи д. 4.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08.00-15.45).</a:t>
            </a:r>
            <a:endParaRPr lang="ru-RU" sz="11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811" y="2382713"/>
            <a:ext cx="3386570" cy="25689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3018" y="2382713"/>
            <a:ext cx="3453821" cy="25689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6964" y="2382714"/>
            <a:ext cx="3363039" cy="2568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7184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15781</TotalTime>
  <Words>265</Words>
  <Application>Microsoft Office PowerPoint</Application>
  <PresentationFormat>Широкоэкранный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16</cp:revision>
  <dcterms:created xsi:type="dcterms:W3CDTF">2025-11-12T06:09:37Z</dcterms:created>
  <dcterms:modified xsi:type="dcterms:W3CDTF">2026-08-19T12:58:55Z</dcterms:modified>
</cp:coreProperties>
</file>